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625A4-7B5B-4E18-AE0E-145D1D8FDFA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C5E58-7584-44C6-AF97-C591AB524AD6}">
      <dgm:prSet phldrT="[Text]"/>
      <dgm:spPr/>
      <dgm:t>
        <a:bodyPr/>
        <a:lstStyle/>
        <a:p>
          <a:r>
            <a:rPr lang="en-US" dirty="0" smtClean="0"/>
            <a:t>System Definition</a:t>
          </a:r>
          <a:endParaRPr lang="en-US" dirty="0"/>
        </a:p>
      </dgm:t>
    </dgm:pt>
    <dgm:pt modelId="{2F304823-08F5-4EAA-B21F-FC00BC6E7E97}" type="parTrans" cxnId="{6373251F-4E0F-43F3-9933-7DC196ABA499}">
      <dgm:prSet/>
      <dgm:spPr/>
      <dgm:t>
        <a:bodyPr/>
        <a:lstStyle/>
        <a:p>
          <a:endParaRPr lang="en-US"/>
        </a:p>
      </dgm:t>
    </dgm:pt>
    <dgm:pt modelId="{94D06E40-B26C-44B1-9BB7-4FCDA4336E54}" type="sibTrans" cxnId="{6373251F-4E0F-43F3-9933-7DC196ABA499}">
      <dgm:prSet/>
      <dgm:spPr/>
      <dgm:t>
        <a:bodyPr/>
        <a:lstStyle/>
        <a:p>
          <a:endParaRPr lang="en-US"/>
        </a:p>
      </dgm:t>
    </dgm:pt>
    <dgm:pt modelId="{47656C78-988C-478E-8B4F-45F2684550D2}">
      <dgm:prSet phldrT="[Text]"/>
      <dgm:spPr/>
      <dgm:t>
        <a:bodyPr/>
        <a:lstStyle/>
        <a:p>
          <a:r>
            <a:rPr lang="en-US" dirty="0" smtClean="0"/>
            <a:t>Problem Definition</a:t>
          </a:r>
          <a:endParaRPr lang="en-US" dirty="0"/>
        </a:p>
      </dgm:t>
    </dgm:pt>
    <dgm:pt modelId="{410E6538-A516-47C9-BB20-306494E29829}" type="parTrans" cxnId="{6AEE016B-308D-4D68-864A-8C828EEB398E}">
      <dgm:prSet/>
      <dgm:spPr/>
      <dgm:t>
        <a:bodyPr/>
        <a:lstStyle/>
        <a:p>
          <a:endParaRPr lang="en-US"/>
        </a:p>
      </dgm:t>
    </dgm:pt>
    <dgm:pt modelId="{3F4E1861-B17A-483F-940A-1F6A40BB89B0}" type="sibTrans" cxnId="{6AEE016B-308D-4D68-864A-8C828EEB398E}">
      <dgm:prSet/>
      <dgm:spPr/>
      <dgm:t>
        <a:bodyPr/>
        <a:lstStyle/>
        <a:p>
          <a:endParaRPr lang="en-US"/>
        </a:p>
      </dgm:t>
    </dgm:pt>
    <dgm:pt modelId="{A41AF4E2-A043-4D20-9D01-9242AA276F42}">
      <dgm:prSet phldrT="[Text]"/>
      <dgm:spPr/>
      <dgm:t>
        <a:bodyPr/>
        <a:lstStyle/>
        <a:p>
          <a:r>
            <a:rPr lang="en-US" dirty="0" smtClean="0"/>
            <a:t>System Justification</a:t>
          </a:r>
          <a:endParaRPr lang="en-US" dirty="0"/>
        </a:p>
      </dgm:t>
    </dgm:pt>
    <dgm:pt modelId="{3670DE2E-FB3A-4199-848F-B1D8CA7A97E9}" type="parTrans" cxnId="{782D9572-9797-42F9-ADB2-BA041E5CDA33}">
      <dgm:prSet/>
      <dgm:spPr/>
      <dgm:t>
        <a:bodyPr/>
        <a:lstStyle/>
        <a:p>
          <a:endParaRPr lang="en-US"/>
        </a:p>
      </dgm:t>
    </dgm:pt>
    <dgm:pt modelId="{423A07E7-ADBD-4D20-99FA-17EE6FA13399}" type="sibTrans" cxnId="{782D9572-9797-42F9-ADB2-BA041E5CDA33}">
      <dgm:prSet/>
      <dgm:spPr/>
      <dgm:t>
        <a:bodyPr/>
        <a:lstStyle/>
        <a:p>
          <a:endParaRPr lang="en-US"/>
        </a:p>
      </dgm:t>
    </dgm:pt>
    <dgm:pt modelId="{64BF19F8-9C50-4D27-BB1E-B864EAE0AB15}">
      <dgm:prSet phldrT="[Text]"/>
      <dgm:spPr/>
      <dgm:t>
        <a:bodyPr/>
        <a:lstStyle/>
        <a:p>
          <a:r>
            <a:rPr lang="en-US" dirty="0" smtClean="0"/>
            <a:t>Project Plan</a:t>
          </a:r>
          <a:endParaRPr lang="en-US" dirty="0"/>
        </a:p>
      </dgm:t>
    </dgm:pt>
    <dgm:pt modelId="{E45EBD99-63E8-4671-B03F-F7C7E330E69D}" type="parTrans" cxnId="{92FE5508-14E3-4D47-AA13-C73254E89C9D}">
      <dgm:prSet/>
      <dgm:spPr/>
      <dgm:t>
        <a:bodyPr/>
        <a:lstStyle/>
        <a:p>
          <a:endParaRPr lang="en-US"/>
        </a:p>
      </dgm:t>
    </dgm:pt>
    <dgm:pt modelId="{64B8EA20-5C1C-4939-B1B7-D9DF0A398529}" type="sibTrans" cxnId="{92FE5508-14E3-4D47-AA13-C73254E89C9D}">
      <dgm:prSet/>
      <dgm:spPr/>
      <dgm:t>
        <a:bodyPr/>
        <a:lstStyle/>
        <a:p>
          <a:endParaRPr lang="en-US"/>
        </a:p>
      </dgm:t>
    </dgm:pt>
    <dgm:pt modelId="{6C9F1389-899B-4CE2-8CED-024D8B916D3F}">
      <dgm:prSet phldrT="[Text]"/>
      <dgm:spPr/>
      <dgm:t>
        <a:bodyPr/>
        <a:lstStyle/>
        <a:p>
          <a:r>
            <a:rPr lang="en-US" dirty="0" smtClean="0"/>
            <a:t>Project Functions</a:t>
          </a:r>
          <a:endParaRPr lang="en-US" dirty="0"/>
        </a:p>
      </dgm:t>
    </dgm:pt>
    <dgm:pt modelId="{ACB880FB-C2AB-4144-B9BA-1E5AAD9E9060}" type="parTrans" cxnId="{32031DCC-D70D-489C-85ED-AA852B6E8D45}">
      <dgm:prSet/>
      <dgm:spPr/>
      <dgm:t>
        <a:bodyPr/>
        <a:lstStyle/>
        <a:p>
          <a:endParaRPr lang="en-US"/>
        </a:p>
      </dgm:t>
    </dgm:pt>
    <dgm:pt modelId="{C1B924FB-1987-47C1-A7EC-D25EDE4E0D4F}" type="sibTrans" cxnId="{32031DCC-D70D-489C-85ED-AA852B6E8D45}">
      <dgm:prSet/>
      <dgm:spPr/>
      <dgm:t>
        <a:bodyPr/>
        <a:lstStyle/>
        <a:p>
          <a:endParaRPr lang="en-US"/>
        </a:p>
      </dgm:t>
    </dgm:pt>
    <dgm:pt modelId="{214A3715-2D85-4509-83F6-6835F0673B83}">
      <dgm:prSet phldrT="[Text]"/>
      <dgm:spPr/>
      <dgm:t>
        <a:bodyPr/>
        <a:lstStyle/>
        <a:p>
          <a:r>
            <a:rPr lang="en-US" dirty="0" smtClean="0"/>
            <a:t>Environments</a:t>
          </a:r>
          <a:endParaRPr lang="en-US" dirty="0"/>
        </a:p>
      </dgm:t>
    </dgm:pt>
    <dgm:pt modelId="{A7A08813-1B0C-4389-9E9C-8CA0FBDFF459}" type="parTrans" cxnId="{3AD72936-695C-4084-A718-BBC0ACEA3FF6}">
      <dgm:prSet/>
      <dgm:spPr/>
      <dgm:t>
        <a:bodyPr/>
        <a:lstStyle/>
        <a:p>
          <a:endParaRPr lang="en-US"/>
        </a:p>
      </dgm:t>
    </dgm:pt>
    <dgm:pt modelId="{72A5383B-D086-42F7-A8EE-EE48257AB63D}" type="sibTrans" cxnId="{3AD72936-695C-4084-A718-BBC0ACEA3FF6}">
      <dgm:prSet/>
      <dgm:spPr/>
      <dgm:t>
        <a:bodyPr/>
        <a:lstStyle/>
        <a:p>
          <a:endParaRPr lang="en-US"/>
        </a:p>
      </dgm:t>
    </dgm:pt>
    <dgm:pt modelId="{94319CCA-1E28-4104-B724-B166B09A355E}">
      <dgm:prSet phldrT="[Text]"/>
      <dgm:spPr/>
      <dgm:t>
        <a:bodyPr/>
        <a:lstStyle/>
        <a:p>
          <a:r>
            <a:rPr lang="en-US" dirty="0" smtClean="0"/>
            <a:t>Project Goals</a:t>
          </a:r>
          <a:endParaRPr lang="en-US" dirty="0"/>
        </a:p>
      </dgm:t>
    </dgm:pt>
    <dgm:pt modelId="{AE9A91F1-C15E-4B69-B7AE-954F95B75BAE}" type="parTrans" cxnId="{517CA97A-CA13-45AB-AD86-7D581D68FA87}">
      <dgm:prSet/>
      <dgm:spPr/>
      <dgm:t>
        <a:bodyPr/>
        <a:lstStyle/>
        <a:p>
          <a:endParaRPr lang="en-US"/>
        </a:p>
      </dgm:t>
    </dgm:pt>
    <dgm:pt modelId="{51E7683E-21B0-4F6C-A956-1D9ED6A990AD}" type="sibTrans" cxnId="{517CA97A-CA13-45AB-AD86-7D581D68FA87}">
      <dgm:prSet/>
      <dgm:spPr/>
      <dgm:t>
        <a:bodyPr/>
        <a:lstStyle/>
        <a:p>
          <a:endParaRPr lang="en-US"/>
        </a:p>
      </dgm:t>
    </dgm:pt>
    <dgm:pt modelId="{2113A8A8-2E37-4DFC-A13C-2E8B99E9FEB2}">
      <dgm:prSet phldrT="[Text]"/>
      <dgm:spPr/>
      <dgm:t>
        <a:bodyPr/>
        <a:lstStyle/>
        <a:p>
          <a:r>
            <a:rPr lang="en-US" dirty="0" smtClean="0"/>
            <a:t>System Constraints</a:t>
          </a:r>
          <a:endParaRPr lang="en-US" dirty="0"/>
        </a:p>
      </dgm:t>
    </dgm:pt>
    <dgm:pt modelId="{DDE6E9A9-EC29-482E-A43F-126BE26B66D7}" type="parTrans" cxnId="{FBE877D6-A3C7-4DFD-9228-D6A66DF3C471}">
      <dgm:prSet/>
      <dgm:spPr/>
      <dgm:t>
        <a:bodyPr/>
        <a:lstStyle/>
        <a:p>
          <a:endParaRPr lang="en-US"/>
        </a:p>
      </dgm:t>
    </dgm:pt>
    <dgm:pt modelId="{F58C225C-D3F1-4ACC-BEBC-EF6754250BBF}" type="sibTrans" cxnId="{FBE877D6-A3C7-4DFD-9228-D6A66DF3C471}">
      <dgm:prSet/>
      <dgm:spPr/>
      <dgm:t>
        <a:bodyPr/>
        <a:lstStyle/>
        <a:p>
          <a:endParaRPr lang="en-US"/>
        </a:p>
      </dgm:t>
    </dgm:pt>
    <dgm:pt modelId="{58A62795-EA6A-4BB5-8ECA-08F9B5443F8D}">
      <dgm:prSet phldrT="[Text]"/>
      <dgm:spPr/>
      <dgm:t>
        <a:bodyPr/>
        <a:lstStyle/>
        <a:p>
          <a:r>
            <a:rPr lang="en-US" dirty="0" smtClean="0"/>
            <a:t>Model</a:t>
          </a:r>
          <a:endParaRPr lang="en-US" dirty="0"/>
        </a:p>
      </dgm:t>
    </dgm:pt>
    <dgm:pt modelId="{843937A3-5F11-4E26-B127-104C6098F6E4}" type="parTrans" cxnId="{1A2F204F-1904-47F3-819F-D53761CA4027}">
      <dgm:prSet/>
      <dgm:spPr/>
      <dgm:t>
        <a:bodyPr/>
        <a:lstStyle/>
        <a:p>
          <a:endParaRPr lang="en-US"/>
        </a:p>
      </dgm:t>
    </dgm:pt>
    <dgm:pt modelId="{BDCF8915-DA20-473D-9747-31323C5DA761}" type="sibTrans" cxnId="{1A2F204F-1904-47F3-819F-D53761CA4027}">
      <dgm:prSet/>
      <dgm:spPr/>
      <dgm:t>
        <a:bodyPr/>
        <a:lstStyle/>
        <a:p>
          <a:endParaRPr lang="en-US"/>
        </a:p>
      </dgm:t>
    </dgm:pt>
    <dgm:pt modelId="{1B9016F7-9C0F-42A5-A9E3-1E6C5D5669E2}">
      <dgm:prSet phldrT="[Text]"/>
      <dgm:spPr/>
      <dgm:t>
        <a:bodyPr/>
        <a:lstStyle/>
        <a:p>
          <a:r>
            <a:rPr lang="en-US" dirty="0" smtClean="0"/>
            <a:t>Timeline</a:t>
          </a:r>
          <a:endParaRPr lang="en-US" dirty="0"/>
        </a:p>
      </dgm:t>
    </dgm:pt>
    <dgm:pt modelId="{3147A767-1682-41A2-B1AC-C0D8EAB68554}" type="parTrans" cxnId="{FEB80757-C9E1-4F8A-9BCD-020732D3421D}">
      <dgm:prSet/>
      <dgm:spPr/>
      <dgm:t>
        <a:bodyPr/>
        <a:lstStyle/>
        <a:p>
          <a:endParaRPr lang="en-US"/>
        </a:p>
      </dgm:t>
    </dgm:pt>
    <dgm:pt modelId="{40E531BC-B83A-417E-B076-AC391D329750}" type="sibTrans" cxnId="{FEB80757-C9E1-4F8A-9BCD-020732D3421D}">
      <dgm:prSet/>
      <dgm:spPr/>
      <dgm:t>
        <a:bodyPr/>
        <a:lstStyle/>
        <a:p>
          <a:endParaRPr lang="en-US"/>
        </a:p>
      </dgm:t>
    </dgm:pt>
    <dgm:pt modelId="{391D98DD-F260-4AE5-9756-CBD7E520D404}">
      <dgm:prSet phldrT="[Text]"/>
      <dgm:spPr/>
      <dgm:t>
        <a:bodyPr/>
        <a:lstStyle/>
        <a:p>
          <a:endParaRPr lang="en-US" dirty="0"/>
        </a:p>
      </dgm:t>
    </dgm:pt>
    <dgm:pt modelId="{6B525DF9-2250-46D9-9272-EC6F2FAE6930}" type="sibTrans" cxnId="{DF7206EF-0D1E-48AE-91E8-C6410C4731AE}">
      <dgm:prSet/>
      <dgm:spPr/>
      <dgm:t>
        <a:bodyPr/>
        <a:lstStyle/>
        <a:p>
          <a:endParaRPr lang="en-US"/>
        </a:p>
      </dgm:t>
    </dgm:pt>
    <dgm:pt modelId="{FE6A5EED-862D-4AC0-9488-6A189563B263}" type="parTrans" cxnId="{DF7206EF-0D1E-48AE-91E8-C6410C4731AE}">
      <dgm:prSet/>
      <dgm:spPr/>
      <dgm:t>
        <a:bodyPr/>
        <a:lstStyle/>
        <a:p>
          <a:endParaRPr lang="en-US"/>
        </a:p>
      </dgm:t>
    </dgm:pt>
    <dgm:pt modelId="{601F92EF-6AB4-4556-9EAE-372E41DDB926}" type="pres">
      <dgm:prSet presAssocID="{25B625A4-7B5B-4E18-AE0E-145D1D8FDFA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786178D-27BA-4A92-9F4B-6B68C2FE81B3}" type="pres">
      <dgm:prSet presAssocID="{CB7C5E58-7584-44C6-AF97-C591AB524AD6}" presName="circle1" presStyleLbl="node1" presStyleIdx="0" presStyleCnt="3"/>
      <dgm:spPr/>
    </dgm:pt>
    <dgm:pt modelId="{BA7302AE-D838-4F75-97FD-AF9BB66502BF}" type="pres">
      <dgm:prSet presAssocID="{CB7C5E58-7584-44C6-AF97-C591AB524AD6}" presName="space" presStyleCnt="0"/>
      <dgm:spPr/>
    </dgm:pt>
    <dgm:pt modelId="{7E2A8D98-C05B-453E-95C3-4E8323673C55}" type="pres">
      <dgm:prSet presAssocID="{CB7C5E58-7584-44C6-AF97-C591AB524AD6}" presName="rect1" presStyleLbl="alignAcc1" presStyleIdx="0" presStyleCnt="3" custLinFactNeighborX="5176"/>
      <dgm:spPr/>
    </dgm:pt>
    <dgm:pt modelId="{82514277-46DC-4541-AD32-C610FE5F7DF1}" type="pres">
      <dgm:prSet presAssocID="{64BF19F8-9C50-4D27-BB1E-B864EAE0AB15}" presName="vertSpace2" presStyleLbl="node1" presStyleIdx="0" presStyleCnt="3"/>
      <dgm:spPr/>
    </dgm:pt>
    <dgm:pt modelId="{EE191FB7-F58D-4544-9D39-73B24F4D771A}" type="pres">
      <dgm:prSet presAssocID="{64BF19F8-9C50-4D27-BB1E-B864EAE0AB15}" presName="circle2" presStyleLbl="node1" presStyleIdx="1" presStyleCnt="3"/>
      <dgm:spPr/>
    </dgm:pt>
    <dgm:pt modelId="{E9F0D1AB-6741-4288-BCD2-9FA3BFFD801A}" type="pres">
      <dgm:prSet presAssocID="{64BF19F8-9C50-4D27-BB1E-B864EAE0AB15}" presName="rect2" presStyleLbl="alignAcc1" presStyleIdx="1" presStyleCnt="3"/>
      <dgm:spPr/>
    </dgm:pt>
    <dgm:pt modelId="{FFB6E6C1-98F3-4628-AD34-7644E7FA0E4B}" type="pres">
      <dgm:prSet presAssocID="{391D98DD-F260-4AE5-9756-CBD7E520D404}" presName="vertSpace3" presStyleLbl="node1" presStyleIdx="1" presStyleCnt="3"/>
      <dgm:spPr/>
    </dgm:pt>
    <dgm:pt modelId="{A2E89938-178B-4554-BCC6-F7845D5EABA5}" type="pres">
      <dgm:prSet presAssocID="{391D98DD-F260-4AE5-9756-CBD7E520D404}" presName="circle3" presStyleLbl="node1" presStyleIdx="2" presStyleCnt="3"/>
      <dgm:spPr/>
    </dgm:pt>
    <dgm:pt modelId="{183B7226-A6C8-4E03-A7DB-1A402022A88B}" type="pres">
      <dgm:prSet presAssocID="{391D98DD-F260-4AE5-9756-CBD7E520D404}" presName="rect3" presStyleLbl="alignAcc1" presStyleIdx="2" presStyleCnt="3"/>
      <dgm:spPr/>
      <dgm:t>
        <a:bodyPr/>
        <a:lstStyle/>
        <a:p>
          <a:endParaRPr lang="en-US"/>
        </a:p>
      </dgm:t>
    </dgm:pt>
    <dgm:pt modelId="{F1B73EBF-B4EC-4E5F-ABAC-D723A62896E4}" type="pres">
      <dgm:prSet presAssocID="{CB7C5E58-7584-44C6-AF97-C591AB524AD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4041C6DB-4756-4E87-B870-4194EFA21E6B}" type="pres">
      <dgm:prSet presAssocID="{CB7C5E58-7584-44C6-AF97-C591AB524AD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1B14A-7E9F-4CEB-A31D-6422804A802D}" type="pres">
      <dgm:prSet presAssocID="{64BF19F8-9C50-4D27-BB1E-B864EAE0AB15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4B1B1A49-8B3A-4B63-9906-5D05DCD0DCDC}" type="pres">
      <dgm:prSet presAssocID="{64BF19F8-9C50-4D27-BB1E-B864EAE0AB15}" presName="rect2ChTx" presStyleLbl="alignAcc1" presStyleIdx="2" presStyleCnt="3">
        <dgm:presLayoutVars>
          <dgm:bulletEnabled val="1"/>
        </dgm:presLayoutVars>
      </dgm:prSet>
      <dgm:spPr/>
    </dgm:pt>
    <dgm:pt modelId="{6008D883-32A0-4165-A0B4-DFAE14FFA5F0}" type="pres">
      <dgm:prSet presAssocID="{391D98DD-F260-4AE5-9756-CBD7E520D40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0A0CE-7242-4638-9ADD-7D2C64DDC93F}" type="pres">
      <dgm:prSet presAssocID="{391D98DD-F260-4AE5-9756-CBD7E520D40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AFD0A0-E2A9-4C5D-ADC4-D4BD0ECD97B8}" type="presOf" srcId="{A41AF4E2-A043-4D20-9D01-9242AA276F42}" destId="{4041C6DB-4756-4E87-B870-4194EFA21E6B}" srcOrd="0" destOrd="1" presId="urn:microsoft.com/office/officeart/2005/8/layout/target3"/>
    <dgm:cxn modelId="{1A2F204F-1904-47F3-819F-D53761CA4027}" srcId="{64BF19F8-9C50-4D27-BB1E-B864EAE0AB15}" destId="{58A62795-EA6A-4BB5-8ECA-08F9B5443F8D}" srcOrd="2" destOrd="0" parTransId="{843937A3-5F11-4E26-B127-104C6098F6E4}" sibTransId="{BDCF8915-DA20-473D-9747-31323C5DA761}"/>
    <dgm:cxn modelId="{5669B785-24B7-460E-A79C-3938CB1DE806}" type="presOf" srcId="{64BF19F8-9C50-4D27-BB1E-B864EAE0AB15}" destId="{3501B14A-7E9F-4CEB-A31D-6422804A802D}" srcOrd="1" destOrd="0" presId="urn:microsoft.com/office/officeart/2005/8/layout/target3"/>
    <dgm:cxn modelId="{92FE5508-14E3-4D47-AA13-C73254E89C9D}" srcId="{25B625A4-7B5B-4E18-AE0E-145D1D8FDFA9}" destId="{64BF19F8-9C50-4D27-BB1E-B864EAE0AB15}" srcOrd="1" destOrd="0" parTransId="{E45EBD99-63E8-4671-B03F-F7C7E330E69D}" sibTransId="{64B8EA20-5C1C-4939-B1B7-D9DF0A398529}"/>
    <dgm:cxn modelId="{DF7206EF-0D1E-48AE-91E8-C6410C4731AE}" srcId="{25B625A4-7B5B-4E18-AE0E-145D1D8FDFA9}" destId="{391D98DD-F260-4AE5-9756-CBD7E520D404}" srcOrd="2" destOrd="0" parTransId="{FE6A5EED-862D-4AC0-9488-6A189563B263}" sibTransId="{6B525DF9-2250-46D9-9272-EC6F2FAE6930}"/>
    <dgm:cxn modelId="{EBCFEDB9-7763-40C4-A864-DDB112CE41A4}" type="presOf" srcId="{214A3715-2D85-4509-83F6-6835F0673B83}" destId="{4B1B1A49-8B3A-4B63-9906-5D05DCD0DCDC}" srcOrd="0" destOrd="1" presId="urn:microsoft.com/office/officeart/2005/8/layout/target3"/>
    <dgm:cxn modelId="{FEB80757-C9E1-4F8A-9BCD-020732D3421D}" srcId="{64BF19F8-9C50-4D27-BB1E-B864EAE0AB15}" destId="{1B9016F7-9C0F-42A5-A9E3-1E6C5D5669E2}" srcOrd="3" destOrd="0" parTransId="{3147A767-1682-41A2-B1AC-C0D8EAB68554}" sibTransId="{40E531BC-B83A-417E-B076-AC391D329750}"/>
    <dgm:cxn modelId="{4EF65F1C-7406-4C60-BCA4-F8B0A02659E4}" type="presOf" srcId="{CB7C5E58-7584-44C6-AF97-C591AB524AD6}" destId="{F1B73EBF-B4EC-4E5F-ABAC-D723A62896E4}" srcOrd="1" destOrd="0" presId="urn:microsoft.com/office/officeart/2005/8/layout/target3"/>
    <dgm:cxn modelId="{3AD72936-695C-4084-A718-BBC0ACEA3FF6}" srcId="{64BF19F8-9C50-4D27-BB1E-B864EAE0AB15}" destId="{214A3715-2D85-4509-83F6-6835F0673B83}" srcOrd="1" destOrd="0" parTransId="{A7A08813-1B0C-4389-9E9C-8CA0FBDFF459}" sibTransId="{72A5383B-D086-42F7-A8EE-EE48257AB63D}"/>
    <dgm:cxn modelId="{E9F020C8-348F-473B-9AEC-5C9DC74447CD}" type="presOf" srcId="{47656C78-988C-478E-8B4F-45F2684550D2}" destId="{4041C6DB-4756-4E87-B870-4194EFA21E6B}" srcOrd="0" destOrd="0" presId="urn:microsoft.com/office/officeart/2005/8/layout/target3"/>
    <dgm:cxn modelId="{517CA97A-CA13-45AB-AD86-7D581D68FA87}" srcId="{CB7C5E58-7584-44C6-AF97-C591AB524AD6}" destId="{94319CCA-1E28-4104-B724-B166B09A355E}" srcOrd="2" destOrd="0" parTransId="{AE9A91F1-C15E-4B69-B7AE-954F95B75BAE}" sibTransId="{51E7683E-21B0-4F6C-A956-1D9ED6A990AD}"/>
    <dgm:cxn modelId="{32031DCC-D70D-489C-85ED-AA852B6E8D45}" srcId="{64BF19F8-9C50-4D27-BB1E-B864EAE0AB15}" destId="{6C9F1389-899B-4CE2-8CED-024D8B916D3F}" srcOrd="0" destOrd="0" parTransId="{ACB880FB-C2AB-4144-B9BA-1E5AAD9E9060}" sibTransId="{C1B924FB-1987-47C1-A7EC-D25EDE4E0D4F}"/>
    <dgm:cxn modelId="{97C53877-3C05-4414-BBDE-0A2AFF998AC2}" type="presOf" srcId="{6C9F1389-899B-4CE2-8CED-024D8B916D3F}" destId="{4B1B1A49-8B3A-4B63-9906-5D05DCD0DCDC}" srcOrd="0" destOrd="0" presId="urn:microsoft.com/office/officeart/2005/8/layout/target3"/>
    <dgm:cxn modelId="{6AEE016B-308D-4D68-864A-8C828EEB398E}" srcId="{CB7C5E58-7584-44C6-AF97-C591AB524AD6}" destId="{47656C78-988C-478E-8B4F-45F2684550D2}" srcOrd="0" destOrd="0" parTransId="{410E6538-A516-47C9-BB20-306494E29829}" sibTransId="{3F4E1861-B17A-483F-940A-1F6A40BB89B0}"/>
    <dgm:cxn modelId="{652C41E6-B2E3-4F4F-93B4-C438B4AD63C0}" type="presOf" srcId="{64BF19F8-9C50-4D27-BB1E-B864EAE0AB15}" destId="{E9F0D1AB-6741-4288-BCD2-9FA3BFFD801A}" srcOrd="0" destOrd="0" presId="urn:microsoft.com/office/officeart/2005/8/layout/target3"/>
    <dgm:cxn modelId="{2576B867-9B3F-4216-BBDB-9AEB2F981248}" type="presOf" srcId="{25B625A4-7B5B-4E18-AE0E-145D1D8FDFA9}" destId="{601F92EF-6AB4-4556-9EAE-372E41DDB926}" srcOrd="0" destOrd="0" presId="urn:microsoft.com/office/officeart/2005/8/layout/target3"/>
    <dgm:cxn modelId="{7E527EB6-1FE7-4C47-A6BA-5FA5A3F46A76}" type="presOf" srcId="{391D98DD-F260-4AE5-9756-CBD7E520D404}" destId="{183B7226-A6C8-4E03-A7DB-1A402022A88B}" srcOrd="0" destOrd="0" presId="urn:microsoft.com/office/officeart/2005/8/layout/target3"/>
    <dgm:cxn modelId="{9E029EBB-3A86-4F42-8CD9-7FEEBB5B5244}" type="presOf" srcId="{CB7C5E58-7584-44C6-AF97-C591AB524AD6}" destId="{7E2A8D98-C05B-453E-95C3-4E8323673C55}" srcOrd="0" destOrd="0" presId="urn:microsoft.com/office/officeart/2005/8/layout/target3"/>
    <dgm:cxn modelId="{86CB123E-2466-4AF0-8F4F-684AE192413C}" type="presOf" srcId="{391D98DD-F260-4AE5-9756-CBD7E520D404}" destId="{6008D883-32A0-4165-A0B4-DFAE14FFA5F0}" srcOrd="1" destOrd="0" presId="urn:microsoft.com/office/officeart/2005/8/layout/target3"/>
    <dgm:cxn modelId="{6373251F-4E0F-43F3-9933-7DC196ABA499}" srcId="{25B625A4-7B5B-4E18-AE0E-145D1D8FDFA9}" destId="{CB7C5E58-7584-44C6-AF97-C591AB524AD6}" srcOrd="0" destOrd="0" parTransId="{2F304823-08F5-4EAA-B21F-FC00BC6E7E97}" sibTransId="{94D06E40-B26C-44B1-9BB7-4FCDA4336E54}"/>
    <dgm:cxn modelId="{782D9572-9797-42F9-ADB2-BA041E5CDA33}" srcId="{CB7C5E58-7584-44C6-AF97-C591AB524AD6}" destId="{A41AF4E2-A043-4D20-9D01-9242AA276F42}" srcOrd="1" destOrd="0" parTransId="{3670DE2E-FB3A-4199-848F-B1D8CA7A97E9}" sibTransId="{423A07E7-ADBD-4D20-99FA-17EE6FA13399}"/>
    <dgm:cxn modelId="{E31BF51C-FCF3-48FA-9A9A-BE21B6505710}" type="presOf" srcId="{94319CCA-1E28-4104-B724-B166B09A355E}" destId="{4041C6DB-4756-4E87-B870-4194EFA21E6B}" srcOrd="0" destOrd="2" presId="urn:microsoft.com/office/officeart/2005/8/layout/target3"/>
    <dgm:cxn modelId="{DF8DEFAD-C286-48C0-A623-62F1BDB3F937}" type="presOf" srcId="{1B9016F7-9C0F-42A5-A9E3-1E6C5D5669E2}" destId="{4B1B1A49-8B3A-4B63-9906-5D05DCD0DCDC}" srcOrd="0" destOrd="3" presId="urn:microsoft.com/office/officeart/2005/8/layout/target3"/>
    <dgm:cxn modelId="{09C7EA81-9B38-4DC0-8543-1E95C693BE92}" type="presOf" srcId="{58A62795-EA6A-4BB5-8ECA-08F9B5443F8D}" destId="{4B1B1A49-8B3A-4B63-9906-5D05DCD0DCDC}" srcOrd="0" destOrd="2" presId="urn:microsoft.com/office/officeart/2005/8/layout/target3"/>
    <dgm:cxn modelId="{FBE877D6-A3C7-4DFD-9228-D6A66DF3C471}" srcId="{CB7C5E58-7584-44C6-AF97-C591AB524AD6}" destId="{2113A8A8-2E37-4DFC-A13C-2E8B99E9FEB2}" srcOrd="3" destOrd="0" parTransId="{DDE6E9A9-EC29-482E-A43F-126BE26B66D7}" sibTransId="{F58C225C-D3F1-4ACC-BEBC-EF6754250BBF}"/>
    <dgm:cxn modelId="{4BE76F48-4071-4ED4-9E34-C3CACC6DF59F}" type="presOf" srcId="{2113A8A8-2E37-4DFC-A13C-2E8B99E9FEB2}" destId="{4041C6DB-4756-4E87-B870-4194EFA21E6B}" srcOrd="0" destOrd="3" presId="urn:microsoft.com/office/officeart/2005/8/layout/target3"/>
    <dgm:cxn modelId="{AB3DE363-DFD8-4CE1-A888-4F1FDC280C8D}" type="presParOf" srcId="{601F92EF-6AB4-4556-9EAE-372E41DDB926}" destId="{E786178D-27BA-4A92-9F4B-6B68C2FE81B3}" srcOrd="0" destOrd="0" presId="urn:microsoft.com/office/officeart/2005/8/layout/target3"/>
    <dgm:cxn modelId="{49F53CE9-F373-4562-BEAF-8ECC60412AA7}" type="presParOf" srcId="{601F92EF-6AB4-4556-9EAE-372E41DDB926}" destId="{BA7302AE-D838-4F75-97FD-AF9BB66502BF}" srcOrd="1" destOrd="0" presId="urn:microsoft.com/office/officeart/2005/8/layout/target3"/>
    <dgm:cxn modelId="{2B5C4F27-ACD5-45A4-875E-A2BBBE57D453}" type="presParOf" srcId="{601F92EF-6AB4-4556-9EAE-372E41DDB926}" destId="{7E2A8D98-C05B-453E-95C3-4E8323673C55}" srcOrd="2" destOrd="0" presId="urn:microsoft.com/office/officeart/2005/8/layout/target3"/>
    <dgm:cxn modelId="{B7908DA3-A141-4A74-874D-D59CC8E82F3D}" type="presParOf" srcId="{601F92EF-6AB4-4556-9EAE-372E41DDB926}" destId="{82514277-46DC-4541-AD32-C610FE5F7DF1}" srcOrd="3" destOrd="0" presId="urn:microsoft.com/office/officeart/2005/8/layout/target3"/>
    <dgm:cxn modelId="{713FE23E-8DA3-4309-8F6E-E88EE8B66839}" type="presParOf" srcId="{601F92EF-6AB4-4556-9EAE-372E41DDB926}" destId="{EE191FB7-F58D-4544-9D39-73B24F4D771A}" srcOrd="4" destOrd="0" presId="urn:microsoft.com/office/officeart/2005/8/layout/target3"/>
    <dgm:cxn modelId="{98E3FBE5-6B57-45DE-B335-1394ACD3F7AD}" type="presParOf" srcId="{601F92EF-6AB4-4556-9EAE-372E41DDB926}" destId="{E9F0D1AB-6741-4288-BCD2-9FA3BFFD801A}" srcOrd="5" destOrd="0" presId="urn:microsoft.com/office/officeart/2005/8/layout/target3"/>
    <dgm:cxn modelId="{6074F54D-156F-480C-A14D-596157F0AF1E}" type="presParOf" srcId="{601F92EF-6AB4-4556-9EAE-372E41DDB926}" destId="{FFB6E6C1-98F3-4628-AD34-7644E7FA0E4B}" srcOrd="6" destOrd="0" presId="urn:microsoft.com/office/officeart/2005/8/layout/target3"/>
    <dgm:cxn modelId="{C3D27509-5331-46A8-AF91-28881C18F185}" type="presParOf" srcId="{601F92EF-6AB4-4556-9EAE-372E41DDB926}" destId="{A2E89938-178B-4554-BCC6-F7845D5EABA5}" srcOrd="7" destOrd="0" presId="urn:microsoft.com/office/officeart/2005/8/layout/target3"/>
    <dgm:cxn modelId="{A763203E-1B74-44E3-B638-8FC9FF117C8A}" type="presParOf" srcId="{601F92EF-6AB4-4556-9EAE-372E41DDB926}" destId="{183B7226-A6C8-4E03-A7DB-1A402022A88B}" srcOrd="8" destOrd="0" presId="urn:microsoft.com/office/officeart/2005/8/layout/target3"/>
    <dgm:cxn modelId="{A15134B5-4FE5-4075-BA05-B154C1A66CCA}" type="presParOf" srcId="{601F92EF-6AB4-4556-9EAE-372E41DDB926}" destId="{F1B73EBF-B4EC-4E5F-ABAC-D723A62896E4}" srcOrd="9" destOrd="0" presId="urn:microsoft.com/office/officeart/2005/8/layout/target3"/>
    <dgm:cxn modelId="{BDD7481E-9AF2-493F-8AE6-954CEBCFD3B4}" type="presParOf" srcId="{601F92EF-6AB4-4556-9EAE-372E41DDB926}" destId="{4041C6DB-4756-4E87-B870-4194EFA21E6B}" srcOrd="10" destOrd="0" presId="urn:microsoft.com/office/officeart/2005/8/layout/target3"/>
    <dgm:cxn modelId="{955CEDAE-0077-4D72-ADEA-B30011CCE3F2}" type="presParOf" srcId="{601F92EF-6AB4-4556-9EAE-372E41DDB926}" destId="{3501B14A-7E9F-4CEB-A31D-6422804A802D}" srcOrd="11" destOrd="0" presId="urn:microsoft.com/office/officeart/2005/8/layout/target3"/>
    <dgm:cxn modelId="{213BE28C-9D61-4656-8E9A-44F9C5B37602}" type="presParOf" srcId="{601F92EF-6AB4-4556-9EAE-372E41DDB926}" destId="{4B1B1A49-8B3A-4B63-9906-5D05DCD0DCDC}" srcOrd="12" destOrd="0" presId="urn:microsoft.com/office/officeart/2005/8/layout/target3"/>
    <dgm:cxn modelId="{CBF4856D-2153-48B8-8D40-D71D48C30839}" type="presParOf" srcId="{601F92EF-6AB4-4556-9EAE-372E41DDB926}" destId="{6008D883-32A0-4165-A0B4-DFAE14FFA5F0}" srcOrd="13" destOrd="0" presId="urn:microsoft.com/office/officeart/2005/8/layout/target3"/>
    <dgm:cxn modelId="{91CEBE9E-B222-4C6D-A160-FFEB4DED7D68}" type="presParOf" srcId="{601F92EF-6AB4-4556-9EAE-372E41DDB926}" destId="{BFC0A0CE-7242-4638-9ADD-7D2C64DDC93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6178D-27BA-4A92-9F4B-6B68C2FE81B3}">
      <dsp:nvSpPr>
        <dsp:cNvPr id="0" name=""/>
        <dsp:cNvSpPr/>
      </dsp:nvSpPr>
      <dsp:spPr>
        <a:xfrm>
          <a:off x="0" y="0"/>
          <a:ext cx="4648200" cy="46482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A8D98-C05B-453E-95C3-4E8323673C55}">
      <dsp:nvSpPr>
        <dsp:cNvPr id="0" name=""/>
        <dsp:cNvSpPr/>
      </dsp:nvSpPr>
      <dsp:spPr>
        <a:xfrm>
          <a:off x="2324100" y="0"/>
          <a:ext cx="6187666" cy="464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System Definition</a:t>
          </a:r>
          <a:endParaRPr lang="en-US" sz="3200" kern="1200" dirty="0"/>
        </a:p>
      </dsp:txBody>
      <dsp:txXfrm>
        <a:off x="2324100" y="0"/>
        <a:ext cx="3093833" cy="1394463"/>
      </dsp:txXfrm>
    </dsp:sp>
    <dsp:sp modelId="{EE191FB7-F58D-4544-9D39-73B24F4D771A}">
      <dsp:nvSpPr>
        <dsp:cNvPr id="0" name=""/>
        <dsp:cNvSpPr/>
      </dsp:nvSpPr>
      <dsp:spPr>
        <a:xfrm>
          <a:off x="813436" y="1394463"/>
          <a:ext cx="3021326" cy="302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0D1AB-6741-4288-BCD2-9FA3BFFD801A}">
      <dsp:nvSpPr>
        <dsp:cNvPr id="0" name=""/>
        <dsp:cNvSpPr/>
      </dsp:nvSpPr>
      <dsp:spPr>
        <a:xfrm>
          <a:off x="2324100" y="1394463"/>
          <a:ext cx="6187666" cy="302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Project Plan</a:t>
          </a:r>
          <a:endParaRPr lang="en-US" sz="3200" kern="1200" dirty="0"/>
        </a:p>
      </dsp:txBody>
      <dsp:txXfrm>
        <a:off x="2324100" y="1394463"/>
        <a:ext cx="3093833" cy="1394458"/>
      </dsp:txXfrm>
    </dsp:sp>
    <dsp:sp modelId="{A2E89938-178B-4554-BCC6-F7845D5EABA5}">
      <dsp:nvSpPr>
        <dsp:cNvPr id="0" name=""/>
        <dsp:cNvSpPr/>
      </dsp:nvSpPr>
      <dsp:spPr>
        <a:xfrm>
          <a:off x="1626870" y="2788921"/>
          <a:ext cx="1394458" cy="13944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7226-A6C8-4E03-A7DB-1A402022A88B}">
      <dsp:nvSpPr>
        <dsp:cNvPr id="0" name=""/>
        <dsp:cNvSpPr/>
      </dsp:nvSpPr>
      <dsp:spPr>
        <a:xfrm>
          <a:off x="2324100" y="2788921"/>
          <a:ext cx="6187666" cy="1394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2324100" y="2788921"/>
        <a:ext cx="3093833" cy="1394458"/>
      </dsp:txXfrm>
    </dsp:sp>
    <dsp:sp modelId="{4041C6DB-4756-4E87-B870-4194EFA21E6B}">
      <dsp:nvSpPr>
        <dsp:cNvPr id="0" name=""/>
        <dsp:cNvSpPr/>
      </dsp:nvSpPr>
      <dsp:spPr>
        <a:xfrm>
          <a:off x="5417933" y="0"/>
          <a:ext cx="3093833" cy="1394463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Problem Definition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System Justification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Project Goals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System Constraints</a:t>
          </a:r>
          <a:endParaRPr lang="en-US" sz="1600" kern="1200" dirty="0"/>
        </a:p>
      </dsp:txBody>
      <dsp:txXfrm>
        <a:off x="5417933" y="0"/>
        <a:ext cx="3093833" cy="1394463"/>
      </dsp:txXfrm>
    </dsp:sp>
    <dsp:sp modelId="{4B1B1A49-8B3A-4B63-9906-5D05DCD0DCDC}">
      <dsp:nvSpPr>
        <dsp:cNvPr id="0" name=""/>
        <dsp:cNvSpPr/>
      </dsp:nvSpPr>
      <dsp:spPr>
        <a:xfrm>
          <a:off x="5417933" y="1394463"/>
          <a:ext cx="3093833" cy="1394458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Project Functions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Environments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Model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Timeline</a:t>
          </a:r>
          <a:endParaRPr lang="en-US" sz="1600" kern="1200" dirty="0"/>
        </a:p>
      </dsp:txBody>
      <dsp:txXfrm>
        <a:off x="5417933" y="1394463"/>
        <a:ext cx="3093833" cy="1394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EBC22-4DF4-419B-9F25-F94A0AA8D3EF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869B2-350A-4484-A133-CDE26E0F0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869B2-350A-4484-A133-CDE26E0F02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E-Book Application System Integration (E.A.S.I.)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Seraphim</a:t>
            </a:r>
            <a:endParaRPr lang="en-US" dirty="0"/>
          </a:p>
        </p:txBody>
      </p:sp>
      <p:pic>
        <p:nvPicPr>
          <p:cNvPr id="1030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Spiralfall</a:t>
            </a:r>
            <a:endParaRPr lang="en-US" dirty="0"/>
          </a:p>
        </p:txBody>
      </p:sp>
      <p:pic>
        <p:nvPicPr>
          <p:cNvPr id="6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///C:/Users/Lauren/AppData/Local/Temp/hybrid%20flow%20chart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912" y="49014"/>
            <a:ext cx="5257800" cy="680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536504"/>
              </p:ext>
            </p:extLst>
          </p:nvPr>
        </p:nvGraphicFramePr>
        <p:xfrm>
          <a:off x="304800" y="1066800"/>
          <a:ext cx="8534400" cy="4764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1896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Task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Duration (Days)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Finish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Establish Team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Software Plan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9/11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9/19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Software Plan Presentation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9/20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9/23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Team Website Creation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9/24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9/30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Requirements Specification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10/24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Requirements Specification Presentation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10/25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10/28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Data Dictionary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10/29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11/10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 Tests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10/29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11/13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UML Diagrams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10/29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11/17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Preliminary Design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11/18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11/28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Preliminary Design Presentation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11/29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12/4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Client Meetings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 20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9/11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12/2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Team Meetings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~ 20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9/10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12/4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</a:t>
            </a:r>
          </a:p>
          <a:p>
            <a:r>
              <a:rPr lang="en-US" dirty="0" smtClean="0"/>
              <a:t>Requirements Specifications</a:t>
            </a:r>
          </a:p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77941"/>
              </p:ext>
            </p:extLst>
          </p:nvPr>
        </p:nvGraphicFramePr>
        <p:xfrm>
          <a:off x="22634" y="1219200"/>
          <a:ext cx="8511766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440718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What’s Next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5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Clients:</a:t>
            </a:r>
          </a:p>
          <a:p>
            <a:pPr lvl="1"/>
            <a:r>
              <a:rPr lang="en-US" dirty="0" smtClean="0"/>
              <a:t>Ms. </a:t>
            </a:r>
            <a:r>
              <a:rPr lang="en-US" dirty="0" err="1" smtClean="0"/>
              <a:t>J’aimé</a:t>
            </a:r>
            <a:r>
              <a:rPr lang="en-US" dirty="0" smtClean="0"/>
              <a:t> Pfeiffer</a:t>
            </a:r>
          </a:p>
          <a:p>
            <a:pPr lvl="1"/>
            <a:r>
              <a:rPr lang="en-US" dirty="0" smtClean="0"/>
              <a:t>Ms. Jen </a:t>
            </a:r>
            <a:r>
              <a:rPr lang="en-US" dirty="0" err="1" smtClean="0"/>
              <a:t>Cannell</a:t>
            </a:r>
            <a:endParaRPr lang="en-US" dirty="0"/>
          </a:p>
          <a:p>
            <a:r>
              <a:rPr lang="en-US" dirty="0" smtClean="0"/>
              <a:t>Guests</a:t>
            </a:r>
          </a:p>
          <a:p>
            <a:pPr lvl="1"/>
            <a:r>
              <a:rPr lang="en-US" dirty="0" smtClean="0"/>
              <a:t>Dr. Meg Fryling</a:t>
            </a:r>
          </a:p>
          <a:p>
            <a:pPr lvl="1"/>
            <a:r>
              <a:rPr lang="en-US" dirty="0" smtClean="0"/>
              <a:t>Dr. Darren Lim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Lauren Mathews: Team Leader</a:t>
            </a:r>
          </a:p>
          <a:p>
            <a:r>
              <a:rPr lang="en-US" dirty="0" smtClean="0"/>
              <a:t>Daniel Street: Web Master</a:t>
            </a:r>
          </a:p>
          <a:p>
            <a:r>
              <a:rPr lang="en-US" dirty="0" smtClean="0"/>
              <a:t>Nicholas Roth: Database Manager</a:t>
            </a:r>
          </a:p>
          <a:p>
            <a:r>
              <a:rPr lang="en-US" dirty="0" smtClean="0"/>
              <a:t>Kevin Mango: Development Director</a:t>
            </a:r>
          </a:p>
          <a:p>
            <a:r>
              <a:rPr lang="en-US" dirty="0" smtClean="0"/>
              <a:t>Tyler Carpenter-Rivers: Document Analyst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2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Libraries need it to be easy for their students to access e-books</a:t>
            </a:r>
          </a:p>
          <a:p>
            <a:endParaRPr lang="en-US" dirty="0"/>
          </a:p>
          <a:p>
            <a:r>
              <a:rPr lang="en-US" dirty="0" smtClean="0"/>
              <a:t>A single sign-on service for students to find all e-books given for their district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247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central location</a:t>
            </a:r>
          </a:p>
          <a:p>
            <a:r>
              <a:rPr lang="en-US" dirty="0" smtClean="0"/>
              <a:t>Remove unnecessary complications</a:t>
            </a:r>
          </a:p>
          <a:p>
            <a:r>
              <a:rPr lang="en-US" dirty="0" smtClean="0"/>
              <a:t>Too many vendors</a:t>
            </a:r>
          </a:p>
          <a:p>
            <a:r>
              <a:rPr lang="en-US" dirty="0" smtClean="0"/>
              <a:t>Unique accounts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Justification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98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</a:p>
          <a:p>
            <a:r>
              <a:rPr lang="en-US" dirty="0" smtClean="0"/>
              <a:t>Single login for students</a:t>
            </a:r>
          </a:p>
          <a:p>
            <a:r>
              <a:rPr lang="en-US" dirty="0" smtClean="0"/>
              <a:t>Maintenance by administrators</a:t>
            </a:r>
          </a:p>
          <a:p>
            <a:r>
              <a:rPr lang="en-US" dirty="0" smtClean="0"/>
              <a:t>Access to multiple vendor sites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5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students</a:t>
            </a:r>
          </a:p>
          <a:p>
            <a:r>
              <a:rPr lang="en-US" dirty="0" smtClean="0"/>
              <a:t>Internet reliability</a:t>
            </a:r>
          </a:p>
          <a:p>
            <a:r>
              <a:rPr lang="en-US" dirty="0" smtClean="0"/>
              <a:t>Programming languages availability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Constraints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groups</a:t>
            </a:r>
          </a:p>
          <a:p>
            <a:r>
              <a:rPr lang="en-US" dirty="0" smtClean="0"/>
              <a:t>Add/remove vendors</a:t>
            </a:r>
          </a:p>
          <a:p>
            <a:r>
              <a:rPr lang="en-US" dirty="0" smtClean="0"/>
              <a:t>Automatically checking vendors</a:t>
            </a:r>
          </a:p>
          <a:p>
            <a:r>
              <a:rPr lang="en-US" dirty="0" smtClean="0"/>
              <a:t>E-Book acquisition</a:t>
            </a:r>
          </a:p>
          <a:p>
            <a:r>
              <a:rPr lang="en-US" dirty="0" smtClean="0"/>
              <a:t>Administrators maintain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Functions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02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Software: Adobe Photoshop, Oracle SQL Server, Eclipse, Google, Microsoft Office, Mozilla Firefox, </a:t>
            </a:r>
            <a:r>
              <a:rPr lang="en-US" dirty="0" err="1" smtClean="0"/>
              <a:t>SmartDraw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Languages: Java, SQL, CSS, HTML, JavaScript, PHP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Resources</a:t>
            </a:r>
            <a:endParaRPr lang="en-US" dirty="0"/>
          </a:p>
        </p:txBody>
      </p:sp>
      <p:pic>
        <p:nvPicPr>
          <p:cNvPr id="4" name="Picture 6" descr="file:///C:/Users/Lauren/AppData/Local/Temp/seraphim%20logo_alt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5562600"/>
            <a:ext cx="1806713" cy="120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3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279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E-Book Application System Integration (E.A.S.I.)</vt:lpstr>
      <vt:lpstr>Clients</vt:lpstr>
      <vt:lpstr>Introductions</vt:lpstr>
      <vt:lpstr>Problem Definition</vt:lpstr>
      <vt:lpstr>System Justification</vt:lpstr>
      <vt:lpstr>Project Goals</vt:lpstr>
      <vt:lpstr>System Constraints</vt:lpstr>
      <vt:lpstr>Project Functions</vt:lpstr>
      <vt:lpstr>Development Resources</vt:lpstr>
      <vt:lpstr>Spiralfall</vt:lpstr>
      <vt:lpstr>Timeline</vt:lpstr>
      <vt:lpstr>What’s Next?</vt:lpstr>
      <vt:lpstr>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</dc:creator>
  <cp:lastModifiedBy>Lauren Mathews</cp:lastModifiedBy>
  <cp:revision>12</cp:revision>
  <dcterms:created xsi:type="dcterms:W3CDTF">2006-08-16T00:00:00Z</dcterms:created>
  <dcterms:modified xsi:type="dcterms:W3CDTF">2014-09-21T20:27:36Z</dcterms:modified>
</cp:coreProperties>
</file>